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3C770-BA3A-794B-9201-CA25BEA1B8CC}" type="datetimeFigureOut">
              <a:rPr lang="en-US" smtClean="0"/>
              <a:t>10/12/11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005A4-076C-A249-87B5-865C5B7DB2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6175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Papyrus"/>
                <a:cs typeface="Papyrus"/>
              </a:rPr>
              <a:t>Call to Order</a:t>
            </a:r>
            <a:endParaRPr lang="en-US" sz="4800" b="1" dirty="0">
              <a:latin typeface="Papyrus"/>
              <a:cs typeface="Papyru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  <a:latin typeface="Papyrus"/>
                <a:cs typeface="Papyrus"/>
              </a:rPr>
              <a:t>Why is “Free Men Vote” a good way to remember the 13</a:t>
            </a:r>
            <a:r>
              <a:rPr lang="en-US" b="1" baseline="30000" dirty="0" smtClean="0">
                <a:solidFill>
                  <a:srgbClr val="000000"/>
                </a:solidFill>
                <a:latin typeface="Papyrus"/>
                <a:cs typeface="Papyrus"/>
              </a:rPr>
              <a:t>th</a:t>
            </a:r>
            <a:r>
              <a:rPr lang="en-US" b="1" dirty="0" smtClean="0">
                <a:solidFill>
                  <a:srgbClr val="000000"/>
                </a:solidFill>
                <a:latin typeface="Papyrus"/>
                <a:cs typeface="Papyrus"/>
              </a:rPr>
              <a:t>, 14</a:t>
            </a:r>
            <a:r>
              <a:rPr lang="en-US" b="1" baseline="30000" dirty="0" smtClean="0">
                <a:solidFill>
                  <a:srgbClr val="000000"/>
                </a:solidFill>
                <a:latin typeface="Papyrus"/>
                <a:cs typeface="Papyrus"/>
              </a:rPr>
              <a:t>th</a:t>
            </a:r>
            <a:r>
              <a:rPr lang="en-US" b="1" dirty="0" smtClean="0">
                <a:solidFill>
                  <a:srgbClr val="000000"/>
                </a:solidFill>
                <a:latin typeface="Papyrus"/>
                <a:cs typeface="Papyrus"/>
              </a:rPr>
              <a:t>, and 15</a:t>
            </a:r>
            <a:r>
              <a:rPr lang="en-US" b="1" baseline="30000" dirty="0" smtClean="0">
                <a:solidFill>
                  <a:srgbClr val="000000"/>
                </a:solidFill>
                <a:latin typeface="Papyrus"/>
                <a:cs typeface="Papyrus"/>
              </a:rPr>
              <a:t>th</a:t>
            </a:r>
            <a:r>
              <a:rPr lang="en-US" b="1" dirty="0" smtClean="0">
                <a:solidFill>
                  <a:srgbClr val="000000"/>
                </a:solidFill>
                <a:latin typeface="Papyrus"/>
                <a:cs typeface="Papyrus"/>
              </a:rPr>
              <a:t> amendments?</a:t>
            </a:r>
            <a:endParaRPr lang="en-US" b="1" dirty="0">
              <a:solidFill>
                <a:srgbClr val="000000"/>
              </a:solidFill>
              <a:latin typeface="Papyrus"/>
              <a:cs typeface="Papyru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388807" cy="25453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9627" y="0"/>
            <a:ext cx="3384599" cy="25453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907" y="-9117"/>
            <a:ext cx="2711878" cy="255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Objective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514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Candara"/>
                <a:cs typeface="Candara"/>
              </a:rPr>
              <a:t>HWBAT evaluate the power struggle between the president and Congress during reconstruction. (5.1.1.b)</a:t>
            </a:r>
          </a:p>
          <a:p>
            <a:pPr>
              <a:buNone/>
            </a:pPr>
            <a:endParaRPr lang="en-US" dirty="0" smtClean="0">
              <a:latin typeface="Candara"/>
              <a:cs typeface="Candara"/>
            </a:endParaRPr>
          </a:p>
          <a:p>
            <a:pPr>
              <a:buNone/>
            </a:pPr>
            <a:r>
              <a:rPr lang="en-US" dirty="0" smtClean="0">
                <a:latin typeface="Candara"/>
                <a:cs typeface="Candara"/>
              </a:rPr>
              <a:t>Essential Questions: Would either of the reconstruction plans have been revolutionary?  How did Andrew Johnson keep the Congressional Plan from being revolutionary?  </a:t>
            </a:r>
            <a:endParaRPr lang="en-US" dirty="0">
              <a:latin typeface="Candara"/>
              <a:cs typeface="Candar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67" y="0"/>
            <a:ext cx="1521272" cy="17231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103" y="36037"/>
            <a:ext cx="1276250" cy="16678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930" y="36037"/>
            <a:ext cx="2479841" cy="1690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ndara"/>
                <a:cs typeface="Candara"/>
              </a:rPr>
              <a:t>At the heart of reconstruction were two issues: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ndara"/>
                <a:cs typeface="Candara"/>
              </a:rPr>
              <a:t>The political and economic relationship between the North and South</a:t>
            </a:r>
          </a:p>
          <a:p>
            <a:r>
              <a:rPr lang="en-US" dirty="0" smtClean="0">
                <a:latin typeface="Candara"/>
                <a:cs typeface="Candara"/>
              </a:rPr>
              <a:t>The political and economic status of free slaves</a:t>
            </a:r>
            <a:endParaRPr lang="en-US" dirty="0">
              <a:latin typeface="Candara"/>
              <a:cs typeface="Candar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464" y="3854744"/>
            <a:ext cx="3225800" cy="2527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554" y="3464657"/>
            <a:ext cx="3664119" cy="3098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ndara"/>
                <a:cs typeface="Candara"/>
              </a:rPr>
              <a:t>I. Lincoln’s Plan for Reconstruction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sz="3000" dirty="0">
                <a:latin typeface="Candara"/>
                <a:cs typeface="Candara"/>
              </a:rPr>
              <a:t>Pardoning Confederate officials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000" dirty="0">
                <a:latin typeface="Candara"/>
                <a:cs typeface="Candara"/>
              </a:rPr>
              <a:t>Allowing Confederate states to quickly form new governments and send representatives to Congress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000" dirty="0">
                <a:latin typeface="Candara"/>
                <a:cs typeface="Candara"/>
              </a:rPr>
              <a:t>Lincoln assassinated in 1865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9066" y="3958551"/>
            <a:ext cx="4142070" cy="2899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ndara"/>
                <a:cs typeface="Candara"/>
              </a:rPr>
              <a:t>II. Andrew Johnson’s Plan for Reconstruction (Presidential Plan)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8451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Believed reconstruction was the job of the president, not Congress. 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Each new state government would have to ratify the Thirteenth Amendment. 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They had to accept the supreme power of the federal government.  He thought that every state should have to pledge loyalty to the United States.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661" y="4492164"/>
            <a:ext cx="20320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ndara"/>
                <a:cs typeface="Candara"/>
              </a:rPr>
              <a:t>III. Radical Republicans’ Plan (Congressional Plan)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sz="2800" dirty="0">
                <a:latin typeface="Candara"/>
                <a:cs typeface="Candara"/>
              </a:rPr>
              <a:t>Congress would absolutely play a role in reconstruction</a:t>
            </a:r>
            <a:r>
              <a:rPr lang="en-US" sz="2800" dirty="0" smtClean="0">
                <a:latin typeface="Candara"/>
                <a:cs typeface="Candara"/>
              </a:rPr>
              <a:t>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2800" dirty="0" smtClean="0">
                <a:latin typeface="Candara"/>
                <a:cs typeface="Candara"/>
              </a:rPr>
              <a:t>States HAD to ratify the 14</a:t>
            </a:r>
            <a:r>
              <a:rPr lang="en-US" sz="2800" baseline="30000" dirty="0" smtClean="0">
                <a:latin typeface="Candara"/>
                <a:cs typeface="Candara"/>
              </a:rPr>
              <a:t>th</a:t>
            </a:r>
            <a:r>
              <a:rPr lang="en-US" sz="2800" dirty="0" smtClean="0">
                <a:latin typeface="Candara"/>
                <a:cs typeface="Candara"/>
              </a:rPr>
              <a:t> amendment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2800" dirty="0">
                <a:latin typeface="Candara"/>
                <a:cs typeface="Candara"/>
              </a:rPr>
              <a:t>Thaddeus Stevens and Charles Sumner wanted full and equal citizenship for African Americans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574" y="4284441"/>
            <a:ext cx="1783944" cy="2113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728" y="3900346"/>
            <a:ext cx="1683680" cy="24980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381" y="4039576"/>
            <a:ext cx="1630669" cy="2662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/>
                <a:cs typeface="Candara"/>
              </a:rPr>
              <a:t>IV. Tension Mounts</a:t>
            </a:r>
            <a:endParaRPr lang="en-US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639952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Congress wanted all states to grant citizenship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Congress passes Civil Rights Act of 1866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Andrew Johnson vetoes it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Congress passes 14</a:t>
            </a:r>
            <a:r>
              <a:rPr lang="en-US" baseline="30000" dirty="0">
                <a:latin typeface="Candara"/>
                <a:cs typeface="Candara"/>
              </a:rPr>
              <a:t>th</a:t>
            </a:r>
            <a:r>
              <a:rPr lang="en-US" dirty="0">
                <a:latin typeface="Candara"/>
                <a:cs typeface="Candara"/>
              </a:rPr>
              <a:t> Amendment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Most southern states won’t ratify it (except Tennessee)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Congress sends military down to reestablish governments in South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14</a:t>
            </a:r>
            <a:r>
              <a:rPr lang="en-US" baseline="30000" dirty="0">
                <a:latin typeface="Candara"/>
                <a:cs typeface="Candara"/>
              </a:rPr>
              <a:t>th</a:t>
            </a:r>
            <a:r>
              <a:rPr lang="en-US" dirty="0">
                <a:latin typeface="Candara"/>
                <a:cs typeface="Candara"/>
              </a:rPr>
              <a:t> Amendment ratified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Johnson continues to fight against Congressional reforms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Congress passes the Tenure of Office Act 1867 saying that president cannot fire people without Senate approval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>
                <a:latin typeface="Candara"/>
                <a:cs typeface="Candara"/>
              </a:rPr>
              <a:t>Johnson fires Edwin Stanton, secretary of war, over reconstruction disagreement</a:t>
            </a:r>
            <a:endParaRPr lang="en-US" dirty="0" smtClean="0">
              <a:latin typeface="Candara"/>
              <a:cs typeface="Candara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>
                <a:latin typeface="Candara"/>
                <a:cs typeface="Candara"/>
              </a:rPr>
              <a:t>Congress </a:t>
            </a:r>
            <a:r>
              <a:rPr lang="en-US" dirty="0">
                <a:latin typeface="Candara"/>
                <a:cs typeface="Candara"/>
              </a:rPr>
              <a:t>impeaches Johnson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967" y="1146849"/>
            <a:ext cx="4533900" cy="5486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3257" y="285075"/>
            <a:ext cx="79177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Candara"/>
                <a:cs typeface="Candara"/>
              </a:rPr>
              <a:t>The root cause of Andrew Johnson’s impeachment was a disagreement over reconstruction.</a:t>
            </a:r>
            <a:endParaRPr lang="en-US" sz="2500" b="1" dirty="0">
              <a:latin typeface="Candara"/>
              <a:cs typeface="Canda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322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Call to Order</vt:lpstr>
      <vt:lpstr>Objective</vt:lpstr>
      <vt:lpstr>At the heart of reconstruction were two issues:</vt:lpstr>
      <vt:lpstr>I. Lincoln’s Plan for Reconstruction</vt:lpstr>
      <vt:lpstr>II. Andrew Johnson’s Plan for Reconstruction (Presidential Plan)</vt:lpstr>
      <vt:lpstr>III. Radical Republicans’ Plan (Congressional Plan)</vt:lpstr>
      <vt:lpstr>IV. Tension Mounts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2</cp:revision>
  <dcterms:created xsi:type="dcterms:W3CDTF">2011-10-13T00:22:23Z</dcterms:created>
  <dcterms:modified xsi:type="dcterms:W3CDTF">2011-10-13T11:30:29Z</dcterms:modified>
</cp:coreProperties>
</file>